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java-identifiers/?ref=lbp" TargetMode="External"/><Relationship Id="rId3" Type="http://schemas.openxmlformats.org/officeDocument/2006/relationships/hyperlink" Target="https://www.w3schools.com/java/java_variables.asp" TargetMode="External"/><Relationship Id="rId7" Type="http://schemas.openxmlformats.org/officeDocument/2006/relationships/hyperlink" Target="https://www.w3schools.com/java/java_operators.asp" TargetMode="External"/><Relationship Id="rId2" Type="http://schemas.openxmlformats.org/officeDocument/2006/relationships/hyperlink" Target="https://www.w3schools.com/java/java_data_types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3schools.com/java/java_ref_string.asp" TargetMode="External"/><Relationship Id="rId5" Type="http://schemas.openxmlformats.org/officeDocument/2006/relationships/hyperlink" Target="https://www.w3schools.com/java/java_booleans.asp" TargetMode="External"/><Relationship Id="rId10" Type="http://schemas.openxmlformats.org/officeDocument/2006/relationships/hyperlink" Target="https://www.geeksforgeeks.org/data-types-in-java/?ref=lbp" TargetMode="External"/><Relationship Id="rId4" Type="http://schemas.openxmlformats.org/officeDocument/2006/relationships/hyperlink" Target="https://www.w3schools.com/java/java_strings.asp" TargetMode="External"/><Relationship Id="rId9" Type="http://schemas.openxmlformats.org/officeDocument/2006/relationships/hyperlink" Target="https://www.geeksforgeeks.org/variables-in-java/?ref=lbp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reka.co/blog/30-pattern-programs-in-jav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Java Training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Trainer: Priya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AD8D2-01C4-48E2-B28C-B4AAA32E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US"/>
              <a:t>TO GET STARTED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9E796-A804-46C5-9E8E-054C361E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" y="2504284"/>
            <a:ext cx="2517715" cy="18494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7F48-B47F-47C3-9DA4-C6B242E3A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617694"/>
            <a:ext cx="6197686" cy="3173505"/>
          </a:xfrm>
        </p:spPr>
        <p:txBody>
          <a:bodyPr>
            <a:normAutofit/>
          </a:bodyPr>
          <a:lstStyle/>
          <a:p>
            <a:r>
              <a:rPr lang="en-US"/>
              <a:t>1 JAVA JDK -&gt;(correct or not ?) </a:t>
            </a:r>
          </a:p>
          <a:p>
            <a:r>
              <a:rPr lang="en-US"/>
              <a:t>2 IDE (whatsapp) or Online Compilers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88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6F6A5-5F16-437C-A966-F18567BF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965196"/>
            <a:ext cx="9778555" cy="1371604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B8EF1-C5C7-4EFC-928D-58F219ECF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38" y="2227124"/>
            <a:ext cx="6187216" cy="317350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dirty="0"/>
              <a:t>.java file structure ?</a:t>
            </a:r>
          </a:p>
          <a:p>
            <a:pPr marL="36900" indent="0">
              <a:buNone/>
            </a:pPr>
            <a:r>
              <a:rPr lang="en-IN" dirty="0"/>
              <a:t> 1. package </a:t>
            </a:r>
          </a:p>
          <a:p>
            <a:pPr marL="36900" indent="0">
              <a:buNone/>
            </a:pPr>
            <a:r>
              <a:rPr lang="en-IN" dirty="0"/>
              <a:t>2. class </a:t>
            </a:r>
          </a:p>
          <a:p>
            <a:pPr marL="36900" indent="0">
              <a:buNone/>
            </a:pPr>
            <a:r>
              <a:rPr lang="en-IN" dirty="0"/>
              <a:t>3.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57AD1-731A-4CAD-BD23-4AAA86F7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87" y="965196"/>
            <a:ext cx="6480313" cy="50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3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4D13-9420-4FF4-85E8-0AE71530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/>
              <a:t>.java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EA9F-A7F8-4ACD-A73A-87037E06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800" b="1" dirty="0"/>
              <a:t>code structure</a:t>
            </a:r>
          </a:p>
          <a:p>
            <a:pPr marL="36900" indent="0">
              <a:buNone/>
            </a:pPr>
            <a:endParaRPr lang="en-IN" sz="1800" b="1" dirty="0"/>
          </a:p>
          <a:p>
            <a:pPr marL="36900" indent="0">
              <a:buNone/>
            </a:pPr>
            <a:endParaRPr lang="en-IN" sz="1800" b="1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7061CD-297C-4AC8-B561-658AEE89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617077"/>
            <a:ext cx="6633184" cy="32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64CE-EB25-44A9-B18B-E60E5785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JAVA INTRO BLOGS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AD7A-1A09-4AD2-B3EF-ED3BFE8B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it-IT" sz="3200" b="1" dirty="0"/>
              <a:t>https://www.javatpoint.com/java-basics https://www.tutorialspoint.com/java/index.htm https://www.w3schools.com/java/java_intro.asp https://www.geeksforgeeks.org/introduction-to-java/?ref=lbp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14851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BA9F-A816-49A1-BD80-8BF441BC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Eclipse/STS/IntelliJ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04C5-3A9B-4035-A0DA-D584A812A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•Intro to IDE’s </a:t>
            </a:r>
          </a:p>
          <a:p>
            <a:pPr marL="36900" indent="0">
              <a:buNone/>
            </a:pPr>
            <a:r>
              <a:rPr lang="en-IN" dirty="0"/>
              <a:t>• Eclipse </a:t>
            </a:r>
          </a:p>
          <a:p>
            <a:pPr marL="36900" indent="0">
              <a:buNone/>
            </a:pPr>
            <a:r>
              <a:rPr lang="en-IN" dirty="0"/>
              <a:t>• STS </a:t>
            </a:r>
          </a:p>
          <a:p>
            <a:pPr marL="36900" indent="0">
              <a:buNone/>
            </a:pPr>
            <a:r>
              <a:rPr lang="en-IN" dirty="0"/>
              <a:t>•IntelliJ </a:t>
            </a:r>
          </a:p>
          <a:p>
            <a:pPr marL="36900" indent="0">
              <a:buNone/>
            </a:pPr>
            <a:r>
              <a:rPr lang="en-IN" dirty="0"/>
              <a:t>•Difference Between Compiler &amp; Interpreter </a:t>
            </a:r>
          </a:p>
          <a:p>
            <a:pPr marL="36900" indent="0">
              <a:buNone/>
            </a:pPr>
            <a:r>
              <a:rPr lang="en-IN" dirty="0"/>
              <a:t>•Hello World Program - </a:t>
            </a:r>
            <a:r>
              <a:rPr lang="en-IN" dirty="0" err="1"/>
              <a:t>Packages,Libraries,Class</a:t>
            </a:r>
            <a:r>
              <a:rPr lang="en-IN" dirty="0"/>
              <a:t>&amp; </a:t>
            </a:r>
            <a:r>
              <a:rPr lang="en-IN" dirty="0" err="1"/>
              <a:t>interfaces,Statements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35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6865-E5D1-4372-8FCD-15C66097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C2DE-9966-440B-8625-A94608E4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9774"/>
            <a:ext cx="10353762" cy="518822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IN" sz="2400" b="1" dirty="0"/>
              <a:t>// Your First Program </a:t>
            </a:r>
          </a:p>
          <a:p>
            <a:pPr marL="36900" indent="0">
              <a:buNone/>
            </a:pPr>
            <a:r>
              <a:rPr lang="en-IN" sz="2400" dirty="0"/>
              <a:t>Package </a:t>
            </a:r>
            <a:r>
              <a:rPr lang="en-IN" sz="2400" dirty="0" err="1"/>
              <a:t>com.sample.learning</a:t>
            </a:r>
            <a:r>
              <a:rPr lang="en-IN" sz="2400" dirty="0"/>
              <a:t>; </a:t>
            </a:r>
          </a:p>
          <a:p>
            <a:pPr marL="36900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java.lang</a:t>
            </a:r>
            <a:r>
              <a:rPr lang="en-IN" sz="2400" dirty="0"/>
              <a:t>.*; </a:t>
            </a:r>
          </a:p>
          <a:p>
            <a:pPr marL="36900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java.util</a:t>
            </a:r>
            <a:r>
              <a:rPr lang="en-IN" sz="2400" dirty="0"/>
              <a:t>.*; </a:t>
            </a:r>
          </a:p>
          <a:p>
            <a:pPr marL="36900" indent="0">
              <a:buNone/>
            </a:pPr>
            <a:r>
              <a:rPr lang="en-IN" sz="2400" dirty="0"/>
              <a:t>public class HelloWorld { </a:t>
            </a:r>
          </a:p>
          <a:p>
            <a:pPr marL="36900" indent="0">
              <a:buNone/>
            </a:pPr>
            <a:r>
              <a:rPr lang="en-IN" sz="2400" dirty="0"/>
              <a:t>public static void main(String[] </a:t>
            </a:r>
            <a:r>
              <a:rPr lang="en-IN" sz="2400" dirty="0" err="1"/>
              <a:t>args</a:t>
            </a:r>
            <a:r>
              <a:rPr lang="en-IN" sz="2400" dirty="0"/>
              <a:t>) { </a:t>
            </a:r>
          </a:p>
          <a:p>
            <a:pPr marL="36900" indent="0">
              <a:buNone/>
            </a:pPr>
            <a:r>
              <a:rPr lang="en-IN" sz="2400" dirty="0" err="1"/>
              <a:t>System.out.println</a:t>
            </a:r>
            <a:r>
              <a:rPr lang="en-IN" sz="2400" dirty="0"/>
              <a:t>("Hello, World!");</a:t>
            </a:r>
          </a:p>
          <a:p>
            <a:pPr marL="36900" indent="0">
              <a:buNone/>
            </a:pPr>
            <a:r>
              <a:rPr lang="en-IN" sz="2400" dirty="0"/>
              <a:t> } </a:t>
            </a:r>
          </a:p>
          <a:p>
            <a:pPr marL="36900" indent="0">
              <a:buNone/>
            </a:pPr>
            <a:r>
              <a:rPr lang="en-IN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995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EAF9-6AA7-4B98-A74E-35CFD27D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JAVA CODE GETS EXECUTED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B369-6009-47FB-B32E-E5E8DEEA4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3200" dirty="0"/>
              <a:t>.java file -&gt; java compiler -&gt; .class file </a:t>
            </a:r>
          </a:p>
          <a:p>
            <a:pPr marL="36900" indent="0">
              <a:buNone/>
            </a:pPr>
            <a:r>
              <a:rPr lang="en-IN" sz="3200" dirty="0"/>
              <a:t>[platform independent -&gt; </a:t>
            </a:r>
            <a:r>
              <a:rPr lang="en-IN" sz="3200" dirty="0" err="1"/>
              <a:t>jvm</a:t>
            </a:r>
            <a:r>
              <a:rPr lang="en-IN" sz="3200" dirty="0"/>
              <a:t>](native code)</a:t>
            </a:r>
          </a:p>
        </p:txBody>
      </p:sp>
    </p:spTree>
    <p:extLst>
      <p:ext uri="{BB962C8B-B14F-4D97-AF65-F5344CB8AC3E}">
        <p14:creationId xmlns:p14="http://schemas.microsoft.com/office/powerpoint/2010/main" val="125477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45FB-9C0D-4552-9379-9B7E9A1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Edition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9E5E-5623-4568-864D-74C54154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200" dirty="0"/>
              <a:t>SE  -&gt; (using now) </a:t>
            </a:r>
          </a:p>
          <a:p>
            <a:pPr marL="36900" indent="0">
              <a:buNone/>
            </a:pPr>
            <a:r>
              <a:rPr lang="en-US" sz="3200" dirty="0"/>
              <a:t>EE -&gt; (company)</a:t>
            </a:r>
          </a:p>
          <a:p>
            <a:pPr marL="36900" indent="0">
              <a:buNone/>
            </a:pPr>
            <a:r>
              <a:rPr lang="en-US" sz="3200" dirty="0"/>
              <a:t>ME -&gt; (mobile)</a:t>
            </a:r>
          </a:p>
          <a:p>
            <a:pPr marL="36900" indent="0">
              <a:buNone/>
            </a:pPr>
            <a:r>
              <a:rPr lang="en-US" sz="3200" dirty="0"/>
              <a:t>JAVA CARDS -&gt; (smart card) </a:t>
            </a:r>
          </a:p>
        </p:txBody>
      </p:sp>
    </p:spTree>
    <p:extLst>
      <p:ext uri="{BB962C8B-B14F-4D97-AF65-F5344CB8AC3E}">
        <p14:creationId xmlns:p14="http://schemas.microsoft.com/office/powerpoint/2010/main" val="88769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8731-96D5-4228-9997-74669824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JRE + JDK + JVM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0AC7E-B29D-4689-8FFC-16D12AC1F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2095500"/>
            <a:ext cx="8258175" cy="3676650"/>
          </a:xfrm>
        </p:spPr>
      </p:pic>
    </p:spTree>
    <p:extLst>
      <p:ext uri="{BB962C8B-B14F-4D97-AF65-F5344CB8AC3E}">
        <p14:creationId xmlns:p14="http://schemas.microsoft.com/office/powerpoint/2010/main" val="3552307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733E-F690-4785-94F6-EEE85FAE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JVM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243D9-9231-4389-BDDF-C95963E7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948" y="2076450"/>
            <a:ext cx="7580578" cy="3714750"/>
          </a:xfrm>
        </p:spPr>
      </p:pic>
    </p:spTree>
    <p:extLst>
      <p:ext uri="{BB962C8B-B14F-4D97-AF65-F5344CB8AC3E}">
        <p14:creationId xmlns:p14="http://schemas.microsoft.com/office/powerpoint/2010/main" val="16008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PRE - REQUIREMENT? 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494100" lvl="0" indent="-457200">
              <a:buAutoNum type="arabicPeriod"/>
            </a:pPr>
            <a:r>
              <a:rPr lang="en-US" sz="2000" dirty="0"/>
              <a:t>System </a:t>
            </a:r>
          </a:p>
          <a:p>
            <a:pPr marL="494100" lvl="0" indent="-457200">
              <a:buAutoNum type="arabicPeriod"/>
            </a:pPr>
            <a:r>
              <a:rPr lang="en-US" sz="2000" dirty="0"/>
              <a:t>Interest </a:t>
            </a:r>
          </a:p>
          <a:p>
            <a:pPr marL="494100" lvl="0" indent="-457200">
              <a:buAutoNum type="arabicPeriod"/>
            </a:pPr>
            <a:r>
              <a:rPr lang="en-US" sz="2000" dirty="0"/>
              <a:t>INTEREST </a:t>
            </a:r>
          </a:p>
          <a:p>
            <a:pPr marL="494100" lvl="0" indent="-457200">
              <a:buAutoNum type="arabicPeriod"/>
            </a:pPr>
            <a:r>
              <a:rPr lang="en-US" sz="2000" dirty="0"/>
              <a:t>TIME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5121-78D0-471E-BB3D-A7223799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D21F-F6BB-4729-BFB3-ACE44052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AutoNum type="arabicPeriod"/>
            </a:pPr>
            <a:r>
              <a:rPr lang="en-US" dirty="0"/>
              <a:t>Java Data Type </a:t>
            </a:r>
          </a:p>
          <a:p>
            <a:pPr marL="494100" indent="-457200">
              <a:buAutoNum type="arabicPeriod"/>
            </a:pPr>
            <a:r>
              <a:rPr lang="en-US" dirty="0"/>
              <a:t>String Array functions </a:t>
            </a:r>
          </a:p>
          <a:p>
            <a:pPr marL="494100" indent="-457200">
              <a:buAutoNum type="arabicPeriod"/>
            </a:pPr>
            <a:r>
              <a:rPr lang="en-US" dirty="0"/>
              <a:t>loops(if possible)</a:t>
            </a:r>
          </a:p>
          <a:p>
            <a:pPr marL="36900" indent="0">
              <a:buNone/>
            </a:pPr>
            <a:r>
              <a:rPr lang="en-US" dirty="0"/>
              <a:t> (theory -&gt; blog -&gt; practice) </a:t>
            </a:r>
          </a:p>
          <a:p>
            <a:pPr marL="494100" indent="-457200">
              <a:buAutoNum type="arabicPeriod"/>
            </a:pPr>
            <a:r>
              <a:rPr lang="en-US" dirty="0"/>
              <a:t>operator </a:t>
            </a:r>
          </a:p>
          <a:p>
            <a:pPr marL="494100" indent="-457200">
              <a:buAutoNum type="arabicPeriod"/>
            </a:pPr>
            <a:r>
              <a:rPr lang="en-US" dirty="0"/>
              <a:t>naming conventions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59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7DD33A-D2CF-493B-B189-26F669A7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24" y="2336800"/>
            <a:ext cx="10353762" cy="1257300"/>
          </a:xfrm>
        </p:spPr>
        <p:txBody>
          <a:bodyPr/>
          <a:lstStyle/>
          <a:p>
            <a:r>
              <a:rPr lang="en-IN" b="1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83887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0C25A-DB47-408E-A36D-866C752F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 In Java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FBBAE-58BE-44B0-BFD4-2855D03F6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2076449"/>
            <a:ext cx="9942890" cy="4454979"/>
          </a:xfrm>
        </p:spPr>
      </p:pic>
    </p:spTree>
    <p:extLst>
      <p:ext uri="{BB962C8B-B14F-4D97-AF65-F5344CB8AC3E}">
        <p14:creationId xmlns:p14="http://schemas.microsoft.com/office/powerpoint/2010/main" val="74542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8B0F-A76B-4D87-AE58-0066BB86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99" y="210458"/>
            <a:ext cx="10353762" cy="1257300"/>
          </a:xfrm>
        </p:spPr>
        <p:txBody>
          <a:bodyPr/>
          <a:lstStyle/>
          <a:p>
            <a:r>
              <a:rPr lang="en-IN" dirty="0"/>
              <a:t>JAVA primitive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D8D9A-8F8D-4601-8A64-47B088F2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2" y="2076449"/>
            <a:ext cx="10929258" cy="4571093"/>
          </a:xfrm>
        </p:spPr>
      </p:pic>
    </p:spTree>
    <p:extLst>
      <p:ext uri="{BB962C8B-B14F-4D97-AF65-F5344CB8AC3E}">
        <p14:creationId xmlns:p14="http://schemas.microsoft.com/office/powerpoint/2010/main" val="384246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602D-1B6F-499F-841F-BA20431D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Arrayworking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EE6AB-26A0-490B-BA43-9C117E71E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3" y="2076450"/>
            <a:ext cx="10919214" cy="3714750"/>
          </a:xfrm>
        </p:spPr>
      </p:pic>
    </p:spTree>
    <p:extLst>
      <p:ext uri="{BB962C8B-B14F-4D97-AF65-F5344CB8AC3E}">
        <p14:creationId xmlns:p14="http://schemas.microsoft.com/office/powerpoint/2010/main" val="573035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582D-EE23-4E8D-9C5A-DD41650A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Naming Convention(standard)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D6BA9-017B-4FF6-8AC9-919D572B7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276476"/>
            <a:ext cx="5950857" cy="32970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6108A-7E0B-41BE-A55A-83121EEE6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276476"/>
            <a:ext cx="4163559" cy="32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577CC-53E9-4452-91E0-AF46E35A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Naming rules for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EE0B6-9EC7-4600-A9C2-C3AF07E3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2150731"/>
            <a:ext cx="6197668" cy="25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7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9FDE5-8383-4C10-B5AD-5EB60ACF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38400"/>
            <a:ext cx="10353762" cy="1257300"/>
          </a:xfrm>
        </p:spPr>
        <p:txBody>
          <a:bodyPr/>
          <a:lstStyle/>
          <a:p>
            <a:r>
              <a:rPr lang="en-IN" b="1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18775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FD64A-6C97-45C5-B4C1-30C0154A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449943"/>
            <a:ext cx="11742057" cy="60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EF7F9-8D5A-4093-A604-9BF78D07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132113"/>
            <a:ext cx="10218057" cy="4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299-88BA-40A0-8EDA-7782642A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4292-B425-42AA-9AE9-8AF2162B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         </a:t>
            </a:r>
            <a:r>
              <a:rPr lang="en-US" sz="4400" dirty="0"/>
              <a:t>TO CREATE</a:t>
            </a:r>
          </a:p>
          <a:p>
            <a:pPr marL="36900" indent="0">
              <a:buNone/>
            </a:pPr>
            <a:r>
              <a:rPr lang="en-US" sz="4000" dirty="0"/>
              <a:t>SOFTWARE: Not Physical</a:t>
            </a:r>
          </a:p>
          <a:p>
            <a:pPr marL="36900" indent="0">
              <a:buNone/>
            </a:pPr>
            <a:r>
              <a:rPr lang="en-US" sz="4000" dirty="0"/>
              <a:t>HARDWARE: Physical -&gt; mobile, laptop, television almost everything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083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469E7-AB16-48B8-90F5-D87C0EDA6288}"/>
              </a:ext>
            </a:extLst>
          </p:cNvPr>
          <p:cNvSpPr txBox="1"/>
          <p:nvPr/>
        </p:nvSpPr>
        <p:spPr>
          <a:xfrm>
            <a:off x="3048000" y="28324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D4913C-DB1C-4646-9EA6-77320251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16835"/>
          </a:xfrm>
        </p:spPr>
        <p:txBody>
          <a:bodyPr>
            <a:normAutofit fontScale="90000"/>
          </a:bodyPr>
          <a:lstStyle/>
          <a:p>
            <a:r>
              <a:rPr lang="en-IN" dirty="0"/>
              <a:t>operator </a:t>
            </a:r>
            <a:r>
              <a:rPr lang="en-IN" dirty="0" err="1"/>
              <a:t>qns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96B63E-BFAF-4E26-98B5-B4F6DBDD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98713"/>
            <a:ext cx="10353762" cy="5406887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IN" dirty="0"/>
              <a:t>int a = 9; </a:t>
            </a:r>
          </a:p>
          <a:p>
            <a:pPr marL="36900" indent="0">
              <a:buNone/>
            </a:pPr>
            <a:r>
              <a:rPr lang="en-IN" dirty="0"/>
              <a:t>1. a++;</a:t>
            </a:r>
          </a:p>
          <a:p>
            <a:pPr marL="36900" indent="0">
              <a:buNone/>
            </a:pPr>
            <a:r>
              <a:rPr lang="en-IN" dirty="0"/>
              <a:t> </a:t>
            </a:r>
            <a:r>
              <a:rPr lang="en-IN" dirty="0" err="1"/>
              <a:t>System.out.println</a:t>
            </a:r>
            <a:r>
              <a:rPr lang="en-IN" dirty="0"/>
              <a:t> (a); </a:t>
            </a:r>
          </a:p>
          <a:p>
            <a:pPr marL="36900" indent="0">
              <a:buNone/>
            </a:pPr>
            <a:r>
              <a:rPr lang="en-IN" dirty="0"/>
              <a:t>2. a–;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(a); </a:t>
            </a:r>
          </a:p>
          <a:p>
            <a:pPr marL="36900" indent="0">
              <a:buNone/>
            </a:pPr>
            <a:r>
              <a:rPr lang="en-IN" dirty="0"/>
              <a:t>3. ++a;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(a);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(a++);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(a--);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(--a); </a:t>
            </a:r>
          </a:p>
          <a:p>
            <a:pPr marL="3690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 (++a);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283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BA02F-E4B9-4F3C-9A19-3F97CC21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96349"/>
            <a:ext cx="10353762" cy="5459894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https://www.w3schools.com/java/java_data_types.asp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https://www.w3schools.com/java/java_variables.asp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https://www.w3schools.com/java/java_strings.asp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https://www.w3schools.com/java/java_booleans.asp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https://www.w3schools.com/java/java_ref_string.asp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https://www.w3schools.com/java/java_operators.asp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https://www.geeksforgeeks.org/java-identifiers/?ref=lbp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https://www.geeksforgeeks.org/variables-in-java/?ref=lbp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https://www.geeksforgeeks.org/data-types-in-java/?ref=lbp</a:t>
            </a:r>
            <a:br>
              <a:rPr lang="en-IN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7632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E4FD1E-F857-4E0E-9AF3-28E3448E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Scanner(Inputs)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CB03-C190-4F72-9363-F76E54C5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to get input from user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int number;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Scanner s = new Scanner(System.in);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number = </a:t>
            </a:r>
            <a:r>
              <a:rPr lang="en-US" dirty="0" err="1"/>
              <a:t>s.nextInt</a:t>
            </a:r>
            <a:r>
              <a:rPr lang="en-US" dirty="0"/>
              <a:t>();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32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25C5-394A-419F-975B-D2BD8C4B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A3BD0-20D7-4581-AEDF-CF1BD6A5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Selection -&gt; if else switch()</a:t>
            </a:r>
          </a:p>
          <a:p>
            <a:r>
              <a:rPr lang="en-US" sz="3200" dirty="0"/>
              <a:t>Iterative -&gt; while() do while() </a:t>
            </a:r>
            <a:r>
              <a:rPr lang="en-US" sz="3200" dirty="0" err="1"/>
              <a:t>forEach</a:t>
            </a:r>
            <a:r>
              <a:rPr lang="en-US" sz="3200" dirty="0"/>
              <a:t>()</a:t>
            </a:r>
          </a:p>
          <a:p>
            <a:r>
              <a:rPr lang="en-US" sz="3200" dirty="0"/>
              <a:t>Transfer -&gt; break continue return try-catch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01289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F936-0BBC-4003-A3E6-21307C10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F5A65-AB39-43C7-80F9-D55F0315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b="1" dirty="0">
                <a:hlinkClick r:id="rId2"/>
              </a:rPr>
              <a:t>https://www.edureka.co/blog/30-pattern-programs-in-java/</a:t>
            </a:r>
            <a:endParaRPr lang="en-IN" b="1" dirty="0"/>
          </a:p>
          <a:p>
            <a:pPr marL="3690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8588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876C-7B07-487D-B2D3-8DC15222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JAVA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77633-F9E9-4F21-B816-7CF5BBAE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76450"/>
            <a:ext cx="10353762" cy="3714750"/>
          </a:xfrm>
        </p:spPr>
      </p:pic>
    </p:spTree>
    <p:extLst>
      <p:ext uri="{BB962C8B-B14F-4D97-AF65-F5344CB8AC3E}">
        <p14:creationId xmlns:p14="http://schemas.microsoft.com/office/powerpoint/2010/main" val="550166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5CFE3-316B-49C5-9FE3-0AD50ED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IN" sz="2400"/>
              <a:t>Access Modifier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ADCF-33A3-43C7-994E-66A6E57E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b="1" dirty="0"/>
              <a:t>PUBLIC</a:t>
            </a:r>
          </a:p>
          <a:p>
            <a:r>
              <a:rPr lang="en-US" sz="1600" b="1" dirty="0"/>
              <a:t>PRIVATE</a:t>
            </a:r>
          </a:p>
          <a:p>
            <a:r>
              <a:rPr lang="en-US" sz="1600" b="1" dirty="0"/>
              <a:t>PROTECTED</a:t>
            </a:r>
          </a:p>
          <a:p>
            <a:endParaRPr lang="en-US" sz="1600" b="1" dirty="0"/>
          </a:p>
          <a:p>
            <a:pPr marL="36900" indent="0">
              <a:buNone/>
            </a:pP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4E708-E2EC-4B07-9BC7-A294D39A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400683"/>
            <a:ext cx="6161183" cy="40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1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F3E5-981B-403E-BF68-B5E5131F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modifier, class, objects,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C0AF-7854-43E0-B496-704983AE4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b="1" dirty="0"/>
              <a:t>constructor: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in all codes, we seen, by default constructor was present </a:t>
            </a:r>
          </a:p>
          <a:p>
            <a:pPr marL="36900" indent="0">
              <a:buNone/>
            </a:pPr>
            <a:r>
              <a:rPr lang="en-US" dirty="0"/>
              <a:t>Whenever class create, constructor automatically will come when it will come means, when we create 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40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3EFF9-7C72-479B-AA6A-BA3B888B6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" r="29652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82A14-CA7A-4211-BF9C-86CDC6A90515}"/>
              </a:ext>
            </a:extLst>
          </p:cNvPr>
          <p:cNvSpPr txBox="1"/>
          <p:nvPr/>
        </p:nvSpPr>
        <p:spPr>
          <a:xfrm>
            <a:off x="6900493" y="1732449"/>
            <a:ext cx="4403596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scenario: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Based on customer dog need, we sale dog </a:t>
            </a:r>
          </a:p>
        </p:txBody>
      </p:sp>
    </p:spTree>
    <p:extLst>
      <p:ext uri="{BB962C8B-B14F-4D97-AF65-F5344CB8AC3E}">
        <p14:creationId xmlns:p14="http://schemas.microsoft.com/office/powerpoint/2010/main" val="330898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E0BB1-C788-48B9-BBFF-D6BF6E9B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22" y="1379537"/>
            <a:ext cx="4790849" cy="4135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C7747-29AB-47A1-98CE-E71332138642}"/>
              </a:ext>
            </a:extLst>
          </p:cNvPr>
          <p:cNvSpPr txBox="1"/>
          <p:nvPr/>
        </p:nvSpPr>
        <p:spPr>
          <a:xfrm>
            <a:off x="6096000" y="179749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Guess: </a:t>
            </a:r>
          </a:p>
          <a:p>
            <a:r>
              <a:rPr lang="en-US" dirty="0"/>
              <a:t>Data members? =&gt; engine, </a:t>
            </a:r>
            <a:r>
              <a:rPr lang="en-US" dirty="0" err="1"/>
              <a:t>tyre</a:t>
            </a:r>
            <a:r>
              <a:rPr lang="en-US" dirty="0"/>
              <a:t>, speed </a:t>
            </a:r>
          </a:p>
          <a:p>
            <a:r>
              <a:rPr lang="en-US" dirty="0"/>
              <a:t>Methods? =&gt; </a:t>
            </a:r>
            <a:r>
              <a:rPr lang="en-US" dirty="0" err="1"/>
              <a:t>go,stop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305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1C1E-5647-42EB-931C-0A7CE9C7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8C41-EF0D-4EA6-92D7-8086B0E5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to interact with computer </a:t>
            </a:r>
          </a:p>
          <a:p>
            <a:r>
              <a:rPr lang="en-US" dirty="0"/>
              <a:t>2. diff ways </a:t>
            </a:r>
          </a:p>
          <a:p>
            <a:r>
              <a:rPr lang="en-US" dirty="0"/>
              <a:t>3. universal </a:t>
            </a:r>
          </a:p>
          <a:p>
            <a:r>
              <a:rPr lang="en-US" dirty="0"/>
              <a:t>4. </a:t>
            </a:r>
            <a:r>
              <a:rPr lang="en-US" dirty="0" err="1"/>
              <a:t>Eg</a:t>
            </a:r>
            <a:r>
              <a:rPr lang="en-US" dirty="0"/>
              <a:t>: ATM, bank </a:t>
            </a:r>
            <a:r>
              <a:rPr lang="en-US" dirty="0" err="1"/>
              <a:t>transaction,electricity</a:t>
            </a:r>
            <a:r>
              <a:rPr lang="en-US" dirty="0"/>
              <a:t>, social media, 5. can safeguard our data </a:t>
            </a:r>
          </a:p>
          <a:p>
            <a:pPr marL="36900" indent="0">
              <a:buNone/>
            </a:pPr>
            <a:r>
              <a:rPr lang="en-US" dirty="0"/>
              <a:t>http://helloworldcollection.de/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164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2385-A2D8-4A13-9053-CD6831F4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Declaration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4012A-4269-415B-B112-6FFE9BD4A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886" y="2867024"/>
            <a:ext cx="9579428" cy="3243489"/>
          </a:xfrm>
        </p:spPr>
      </p:pic>
    </p:spTree>
    <p:extLst>
      <p:ext uri="{BB962C8B-B14F-4D97-AF65-F5344CB8AC3E}">
        <p14:creationId xmlns:p14="http://schemas.microsoft.com/office/powerpoint/2010/main" val="3705392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714EC-F261-4C78-B1CE-B6A2600F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464457"/>
            <a:ext cx="11088914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31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13D1F-6402-4E35-ADEB-E130309E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638175"/>
            <a:ext cx="99345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7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7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634B-B3B5-4798-BDC7-5598B6FF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1791"/>
            <a:ext cx="10353762" cy="815009"/>
          </a:xfrm>
        </p:spPr>
        <p:txBody>
          <a:bodyPr/>
          <a:lstStyle/>
          <a:p>
            <a:r>
              <a:rPr lang="en-US" dirty="0"/>
              <a:t>Session - 1 POA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CE15-6DE1-4937-A7AE-9AB20806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066800"/>
            <a:ext cx="10671209" cy="5791200"/>
          </a:xfrm>
        </p:spPr>
        <p:txBody>
          <a:bodyPr>
            <a:noAutofit/>
          </a:bodyPr>
          <a:lstStyle/>
          <a:p>
            <a:r>
              <a:rPr lang="en-US" sz="2000" dirty="0"/>
              <a:t> Introduction to what is need of software –</a:t>
            </a:r>
          </a:p>
          <a:p>
            <a:r>
              <a:rPr lang="en-US" sz="2000" dirty="0"/>
              <a:t> what are programming languages, </a:t>
            </a:r>
          </a:p>
          <a:p>
            <a:r>
              <a:rPr lang="en-US" sz="2000" dirty="0"/>
              <a:t>UI technologies </a:t>
            </a:r>
          </a:p>
          <a:p>
            <a:r>
              <a:rPr lang="en-US" sz="2000" dirty="0" err="1"/>
              <a:t>servers,databases</a:t>
            </a:r>
            <a:r>
              <a:rPr lang="en-US" sz="2000" dirty="0"/>
              <a:t> </a:t>
            </a:r>
            <a:r>
              <a:rPr lang="en-US" sz="2000" dirty="0" err="1"/>
              <a:t>etc</a:t>
            </a:r>
            <a:r>
              <a:rPr lang="en-US" sz="2000" dirty="0"/>
              <a:t> </a:t>
            </a:r>
          </a:p>
          <a:p>
            <a:r>
              <a:rPr lang="en-US" sz="2000" dirty="0"/>
              <a:t> Java as one of programming language. </a:t>
            </a:r>
          </a:p>
          <a:p>
            <a:r>
              <a:rPr lang="en-US" sz="2000" dirty="0"/>
              <a:t>Introduction to java</a:t>
            </a:r>
          </a:p>
          <a:p>
            <a:r>
              <a:rPr lang="en-US" sz="2000" dirty="0"/>
              <a:t> Basics of Java </a:t>
            </a:r>
          </a:p>
          <a:p>
            <a:r>
              <a:rPr lang="en-US" sz="2000" dirty="0"/>
              <a:t> What is JDK,JRE and JVM </a:t>
            </a:r>
          </a:p>
          <a:p>
            <a:r>
              <a:rPr lang="en-US" sz="2000" dirty="0"/>
              <a:t> Internal Architecture of JVM</a:t>
            </a:r>
          </a:p>
          <a:p>
            <a:r>
              <a:rPr lang="en-US" sz="2000" dirty="0"/>
              <a:t>  Data Types In Java</a:t>
            </a:r>
          </a:p>
          <a:p>
            <a:r>
              <a:rPr lang="en-US" sz="2000" dirty="0"/>
              <a:t>  Introduction to IDE's like eclipse/</a:t>
            </a:r>
            <a:r>
              <a:rPr lang="en-US" sz="2000" dirty="0" err="1"/>
              <a:t>intellij</a:t>
            </a:r>
            <a:r>
              <a:rPr lang="en-US" sz="2000" dirty="0"/>
              <a:t>/STS with simple </a:t>
            </a:r>
            <a:r>
              <a:rPr lang="en-US" sz="2000" dirty="0" err="1"/>
              <a:t>helloworld</a:t>
            </a:r>
            <a:r>
              <a:rPr lang="en-US" sz="2000" dirty="0"/>
              <a:t> program and compile &amp; running </a:t>
            </a:r>
            <a:r>
              <a:rPr lang="en-US" sz="2000" dirty="0" err="1"/>
              <a:t>helloworld</a:t>
            </a:r>
            <a:r>
              <a:rPr lang="en-US" sz="2000" dirty="0"/>
              <a:t> program in IDE along with basics on compiler &amp; interpreter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389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D4A4-A87E-4480-B5BF-3A04FE13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 to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D8E06-871D-4FAC-9181-3C3DAAB1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947" y="2076450"/>
            <a:ext cx="7676581" cy="3714750"/>
          </a:xfrm>
        </p:spPr>
      </p:pic>
    </p:spTree>
    <p:extLst>
      <p:ext uri="{BB962C8B-B14F-4D97-AF65-F5344CB8AC3E}">
        <p14:creationId xmlns:p14="http://schemas.microsoft.com/office/powerpoint/2010/main" val="349553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0430-353B-4F6B-9F1E-810389DC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Java &amp; Basic of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8E30D-B2E5-40DD-BD6E-923FF604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•History of Java </a:t>
            </a:r>
          </a:p>
          <a:p>
            <a:r>
              <a:rPr lang="en-US" dirty="0"/>
              <a:t>•Java programming language is named JAVA. Why? </a:t>
            </a:r>
          </a:p>
          <a:p>
            <a:r>
              <a:rPr lang="en-US" dirty="0"/>
              <a:t>•Java terminology </a:t>
            </a:r>
          </a:p>
          <a:p>
            <a:r>
              <a:rPr lang="en-US" dirty="0"/>
              <a:t>• Platform Independent </a:t>
            </a:r>
          </a:p>
          <a:p>
            <a:r>
              <a:rPr lang="en-US" dirty="0"/>
              <a:t>• Features of java </a:t>
            </a:r>
          </a:p>
          <a:p>
            <a:r>
              <a:rPr lang="en-US" dirty="0"/>
              <a:t>• Simple hello World Program &amp; explanation of each and Every Instruction in program.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195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08D4-6B8F-4416-A134-935CC171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0293A-BBE6-47FA-93A7-78DACED8E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112" y="2176462"/>
            <a:ext cx="8858250" cy="3514725"/>
          </a:xfrm>
        </p:spPr>
      </p:pic>
    </p:spTree>
    <p:extLst>
      <p:ext uri="{BB962C8B-B14F-4D97-AF65-F5344CB8AC3E}">
        <p14:creationId xmlns:p14="http://schemas.microsoft.com/office/powerpoint/2010/main" val="184628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B5C8-A957-4B19-B2F1-44207648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D0A2-5817-4EA8-B53F-7E1E9AE0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 1995 - sun micro - James Gosling </a:t>
            </a:r>
          </a:p>
          <a:p>
            <a:r>
              <a:rPr lang="en-IN" sz="3200" dirty="0"/>
              <a:t>oak- green - java Coffee - java </a:t>
            </a:r>
          </a:p>
          <a:p>
            <a:r>
              <a:rPr lang="en-IN" sz="3200" dirty="0"/>
              <a:t>10 million developers </a:t>
            </a:r>
          </a:p>
          <a:p>
            <a:r>
              <a:rPr lang="en-IN" sz="3200" dirty="0"/>
              <a:t>use: 3 billion mobile devices </a:t>
            </a:r>
          </a:p>
          <a:p>
            <a:r>
              <a:rPr lang="en-IN" sz="3200" dirty="0"/>
              <a:t>later owned by oracle 6. version 1.x</a:t>
            </a:r>
          </a:p>
        </p:txBody>
      </p:sp>
    </p:spTree>
    <p:extLst>
      <p:ext uri="{BB962C8B-B14F-4D97-AF65-F5344CB8AC3E}">
        <p14:creationId xmlns:p14="http://schemas.microsoft.com/office/powerpoint/2010/main" val="255268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{A6CD7A38-923C-490C-88AA-52D5FA6F3478}tf55705232_win32</Template>
  <TotalTime>46</TotalTime>
  <Words>897</Words>
  <Application>Microsoft Office PowerPoint</Application>
  <PresentationFormat>Widescreen</PresentationFormat>
  <Paragraphs>139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Goudy Old Style</vt:lpstr>
      <vt:lpstr>Symbol</vt:lpstr>
      <vt:lpstr>Wingdings 2</vt:lpstr>
      <vt:lpstr>SlateVTI</vt:lpstr>
      <vt:lpstr>Java Training</vt:lpstr>
      <vt:lpstr>PRE - REQUIREMENT?  </vt:lpstr>
      <vt:lpstr>PROGRAMMING ?</vt:lpstr>
      <vt:lpstr>Programming Language?</vt:lpstr>
      <vt:lpstr>Session - 1 POA</vt:lpstr>
      <vt:lpstr>Intro to Software</vt:lpstr>
      <vt:lpstr>Intro to Java &amp; Basic of Java</vt:lpstr>
      <vt:lpstr>JAVA FEATURES</vt:lpstr>
      <vt:lpstr>HISTORY</vt:lpstr>
      <vt:lpstr>TO GET STARTED</vt:lpstr>
      <vt:lpstr>JAVA PROGRAM</vt:lpstr>
      <vt:lpstr>.java file</vt:lpstr>
      <vt:lpstr>JAVA INTRO BLOGS</vt:lpstr>
      <vt:lpstr>Eclipse/STS/IntelliJ Tools</vt:lpstr>
      <vt:lpstr>Simple Program</vt:lpstr>
      <vt:lpstr>HOW JAVA CODE GETS EXECUTED</vt:lpstr>
      <vt:lpstr>Java Edition</vt:lpstr>
      <vt:lpstr>JRE + JDK + JVM</vt:lpstr>
      <vt:lpstr>JVM</vt:lpstr>
      <vt:lpstr>TODAY’s AGENDA</vt:lpstr>
      <vt:lpstr>DATA TYPES</vt:lpstr>
      <vt:lpstr>Data Types In Java</vt:lpstr>
      <vt:lpstr>JAVA primitive types</vt:lpstr>
      <vt:lpstr>Arrayworking</vt:lpstr>
      <vt:lpstr>Naming Convention(standard)</vt:lpstr>
      <vt:lpstr>Naming rules for Variables</vt:lpstr>
      <vt:lpstr>OPERATOR</vt:lpstr>
      <vt:lpstr>PowerPoint Presentation</vt:lpstr>
      <vt:lpstr>PowerPoint Presentation</vt:lpstr>
      <vt:lpstr>operator qns</vt:lpstr>
      <vt:lpstr>https://www.w3schools.com/java/java_data_types.asp https://www.w3schools.com/java/java_variables.asp  https://www.w3schools.com/java/java_strings.asp  https://www.w3schools.com/java/java_booleans.asp  https://www.w3schools.com/java/java_ref_string.asp https://www.w3schools.com/java/java_operators.asp https://www.geeksforgeeks.org/java-identifiers/?ref=lbp   https://www.geeksforgeeks.org/variables-in-java/?ref=lbp  https://www.geeksforgeeks.org/data-types-in-java/?ref=lbp </vt:lpstr>
      <vt:lpstr>Scanner(Inputs)</vt:lpstr>
      <vt:lpstr>FLOW CONTROL</vt:lpstr>
      <vt:lpstr>Pattern program</vt:lpstr>
      <vt:lpstr>ADVANCED JAVA</vt:lpstr>
      <vt:lpstr>Access Modifier</vt:lpstr>
      <vt:lpstr>Access modifier, class, objects, methods</vt:lpstr>
      <vt:lpstr>PowerPoint Presentation</vt:lpstr>
      <vt:lpstr>PowerPoint Presentation</vt:lpstr>
      <vt:lpstr>Method Declaration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Training</dc:title>
  <dc:creator>Anbalagan, Gobi (CAI - Bangalore - CON)</dc:creator>
  <cp:lastModifiedBy>Anbalagan, Gobi (CAI - Bangalore - CON)</cp:lastModifiedBy>
  <cp:revision>44</cp:revision>
  <dcterms:created xsi:type="dcterms:W3CDTF">2022-04-04T02:01:26Z</dcterms:created>
  <dcterms:modified xsi:type="dcterms:W3CDTF">2022-04-04T02:47:51Z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